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57" r:id="rId4"/>
    <p:sldId id="259" r:id="rId5"/>
    <p:sldId id="258" r:id="rId6"/>
    <p:sldId id="266" r:id="rId7"/>
    <p:sldId id="267" r:id="rId8"/>
    <p:sldId id="271" r:id="rId9"/>
    <p:sldId id="262" r:id="rId10"/>
    <p:sldId id="264" r:id="rId11"/>
    <p:sldId id="265" r:id="rId12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7EA9"/>
    <a:srgbClr val="00558E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81692" autoAdjust="0"/>
  </p:normalViewPr>
  <p:slideViewPr>
    <p:cSldViewPr>
      <p:cViewPr varScale="1">
        <p:scale>
          <a:sx n="97" d="100"/>
          <a:sy n="97" d="100"/>
        </p:scale>
        <p:origin x="732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8BBE5-03A2-4CBF-A2F4-E682459B3708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60CD2-BBFB-4F0C-A74B-9383F00E3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3574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8587E-4211-4506-8138-662AD1459360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16E16-A0D7-4A4D-A259-1AF941BE7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127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95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77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E5C14-6D4B-474E-9DE3-6FEC544EEB15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B982-2297-4A4B-A6BB-2BDDB32D0497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21F7-ADA4-44D3-9A16-D7E02D9F41A5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476-DFDE-49E3-B6BF-5DB7C643E2D3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56408-00CE-41B2-80F2-2284C62FAB28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A51E-72BD-478F-9797-2AF4FC8D8352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4A7F2-F689-4510-A32E-805A7ABA5767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BC0-ED65-4956-9B48-4BEBEC247A84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A672-DC73-4EE9-A4C1-5BBF2399F509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CDAE-3E22-4E60-804F-42D841BDD52A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3DC4-9E75-4226-A356-8B3A8A0355EE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A3C7A-B9A5-4D92-ABB3-5C8ABFB134A3}" type="datetime1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8612" y="2204481"/>
            <a:ext cx="387157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3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 的 </a:t>
            </a:r>
            <a:r>
              <a:rPr lang="zh-TW" altLang="en-US" sz="23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動植物影像辨識</a:t>
            </a:r>
            <a:endParaRPr lang="zh-CN" altLang="en-US" sz="23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 flipV="1">
            <a:off x="584135" y="2674230"/>
            <a:ext cx="3886050" cy="80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Mars\The other thing\專題\紙本\PPT\images\images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5" t="8629" r="8175" b="9114"/>
          <a:stretch/>
        </p:blipFill>
        <p:spPr bwMode="auto">
          <a:xfrm>
            <a:off x="4788024" y="1134367"/>
            <a:ext cx="5242118" cy="2941439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27" name="矩形 26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0267" y="2797368"/>
            <a:ext cx="38399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每天出現在生活周遭的動植物們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可曾留意過他們</a:t>
            </a:r>
          </a:p>
        </p:txBody>
      </p:sp>
      <p:sp>
        <p:nvSpPr>
          <p:cNvPr id="28" name="矩形 27"/>
          <p:cNvSpPr/>
          <p:nvPr/>
        </p:nvSpPr>
        <p:spPr>
          <a:xfrm>
            <a:off x="630267" y="3041207"/>
            <a:ext cx="17540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TW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他們又</a:t>
            </a:r>
            <a:r>
              <a:rPr lang="zh-TW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了解多少</a:t>
            </a:r>
            <a:r>
              <a:rPr lang="zh-TW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呢</a:t>
            </a:r>
            <a:r>
              <a: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0267" y="4500391"/>
            <a:ext cx="1919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 </a:t>
            </a:r>
            <a:r>
              <a: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黃承龍教授</a:t>
            </a:r>
            <a:endParaRPr lang="zh-TW" altLang="en-US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586914" y="4183311"/>
            <a:ext cx="2377574" cy="781941"/>
            <a:chOff x="6586914" y="4183311"/>
            <a:chExt cx="2377574" cy="781941"/>
          </a:xfrm>
        </p:grpSpPr>
        <p:sp>
          <p:nvSpPr>
            <p:cNvPr id="23" name="矩形 22"/>
            <p:cNvSpPr/>
            <p:nvPr/>
          </p:nvSpPr>
          <p:spPr>
            <a:xfrm>
              <a:off x="6586914" y="4560589"/>
              <a:ext cx="2377574" cy="404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陳相銘   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楊萬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蓬   黃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昱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翔   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徐薜涵</a:t>
              </a:r>
              <a:endParaRPr lang="zh-CN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7" name="直線接點 36"/>
            <p:cNvCxnSpPr/>
            <p:nvPr/>
          </p:nvCxnSpPr>
          <p:spPr>
            <a:xfrm>
              <a:off x="6641728" y="4638891"/>
              <a:ext cx="223224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7305626" y="4183311"/>
              <a:ext cx="1010790" cy="404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First Group</a:t>
              </a:r>
              <a:endPara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9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202369" y="476207"/>
            <a:ext cx="273926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系統活動圖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10</a:t>
            </a:fld>
            <a:r>
              <a:rPr lang="en-US" altLang="zh-TW" dirty="0" smtClean="0">
                <a:solidFill>
                  <a:schemeClr val="bg1"/>
                </a:solidFill>
              </a:rPr>
              <a:t>/11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512" y="1851670"/>
            <a:ext cx="2739262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4288" y="2412727"/>
            <a:ext cx="2739262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94961" y="2872429"/>
            <a:ext cx="1376817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進入主畫面</a:t>
            </a:r>
            <a:endParaRPr lang="en-US" altLang="zh-TW" sz="16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進行選擇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62052" y="3677344"/>
            <a:ext cx="1389578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跳出未正確</a:t>
            </a:r>
            <a:endParaRPr lang="en-US" altLang="zh-TW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安裝警示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44406" y="3690311"/>
            <a:ext cx="1205019" cy="32140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拍出照片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34910" y="2968579"/>
            <a:ext cx="1100236" cy="32140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選擇相片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06480" y="3678659"/>
            <a:ext cx="1220584" cy="32140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辨識結果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1436606" y="3034211"/>
            <a:ext cx="234218" cy="203827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1547664" y="2211710"/>
            <a:ext cx="0" cy="134252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1547664" y="2797713"/>
            <a:ext cx="0" cy="134252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913124" y="3174973"/>
            <a:ext cx="534948" cy="6647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063767" y="2895067"/>
            <a:ext cx="233662" cy="24105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70802" y="3317724"/>
            <a:ext cx="233662" cy="24105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>
            <a:off x="1547664" y="3362715"/>
            <a:ext cx="0" cy="134252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177531" y="3139247"/>
            <a:ext cx="216024" cy="7768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菱形 42"/>
          <p:cNvSpPr/>
          <p:nvPr/>
        </p:nvSpPr>
        <p:spPr>
          <a:xfrm>
            <a:off x="4510268" y="3029453"/>
            <a:ext cx="251611" cy="21896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4870308" y="3153661"/>
            <a:ext cx="565788" cy="0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4636073" y="3303024"/>
            <a:ext cx="0" cy="263741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5454601" y="3867039"/>
            <a:ext cx="333595" cy="0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菱形 52"/>
          <p:cNvSpPr/>
          <p:nvPr/>
        </p:nvSpPr>
        <p:spPr>
          <a:xfrm>
            <a:off x="5965410" y="3783821"/>
            <a:ext cx="234218" cy="203827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54" name="直線單箭頭接點 53"/>
          <p:cNvCxnSpPr/>
          <p:nvPr/>
        </p:nvCxnSpPr>
        <p:spPr>
          <a:xfrm>
            <a:off x="6072567" y="3438251"/>
            <a:ext cx="0" cy="263741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6454484" y="3885735"/>
            <a:ext cx="654436" cy="0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7746762" y="4416047"/>
            <a:ext cx="140019" cy="126090"/>
            <a:chOff x="7098644" y="1531388"/>
            <a:chExt cx="376936" cy="390052"/>
          </a:xfrm>
        </p:grpSpPr>
        <p:sp>
          <p:nvSpPr>
            <p:cNvPr id="61" name="橢圓 60"/>
            <p:cNvSpPr/>
            <p:nvPr/>
          </p:nvSpPr>
          <p:spPr>
            <a:xfrm>
              <a:off x="7173728" y="1609086"/>
              <a:ext cx="226769" cy="2346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7098644" y="1531388"/>
              <a:ext cx="376936" cy="39005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3" name="直線單箭頭接點 62"/>
          <p:cNvCxnSpPr/>
          <p:nvPr/>
        </p:nvCxnSpPr>
        <p:spPr>
          <a:xfrm>
            <a:off x="7816772" y="4174090"/>
            <a:ext cx="0" cy="134252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圓角矩形 3"/>
          <p:cNvSpPr/>
          <p:nvPr/>
        </p:nvSpPr>
        <p:spPr>
          <a:xfrm>
            <a:off x="2584685" y="2838222"/>
            <a:ext cx="1426781" cy="6000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角矩形 38"/>
          <p:cNvSpPr/>
          <p:nvPr/>
        </p:nvSpPr>
        <p:spPr>
          <a:xfrm>
            <a:off x="5508104" y="2893747"/>
            <a:ext cx="1120142" cy="4710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圓角矩形 39"/>
          <p:cNvSpPr/>
          <p:nvPr/>
        </p:nvSpPr>
        <p:spPr>
          <a:xfrm>
            <a:off x="4088159" y="3615479"/>
            <a:ext cx="1120142" cy="4710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圓角矩形 40"/>
          <p:cNvSpPr/>
          <p:nvPr/>
        </p:nvSpPr>
        <p:spPr>
          <a:xfrm>
            <a:off x="7246572" y="3615479"/>
            <a:ext cx="1120142" cy="4710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圓角矩形 44"/>
          <p:cNvSpPr/>
          <p:nvPr/>
        </p:nvSpPr>
        <p:spPr>
          <a:xfrm>
            <a:off x="971599" y="3605284"/>
            <a:ext cx="1148635" cy="6000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圓角矩形 45"/>
          <p:cNvSpPr/>
          <p:nvPr/>
        </p:nvSpPr>
        <p:spPr>
          <a:xfrm>
            <a:off x="971599" y="2435302"/>
            <a:ext cx="1148635" cy="29340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圓角矩形 46"/>
          <p:cNvSpPr/>
          <p:nvPr/>
        </p:nvSpPr>
        <p:spPr>
          <a:xfrm>
            <a:off x="971599" y="1851670"/>
            <a:ext cx="1148635" cy="29340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6082519" y="4104726"/>
            <a:ext cx="0" cy="203618"/>
          </a:xfrm>
          <a:prstGeom prst="line">
            <a:avLst/>
          </a:prstGeom>
          <a:ln w="19050" cap="rnd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H="1">
            <a:off x="3290723" y="4308342"/>
            <a:ext cx="2791796" cy="2"/>
          </a:xfrm>
          <a:prstGeom prst="line">
            <a:avLst/>
          </a:prstGeom>
          <a:ln w="19050" cap="rnd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290722" y="3570123"/>
            <a:ext cx="7353" cy="738220"/>
          </a:xfrm>
          <a:prstGeom prst="line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4397583" y="4347136"/>
            <a:ext cx="501293" cy="24105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重拍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479133" y="4504942"/>
            <a:ext cx="140019" cy="126090"/>
            <a:chOff x="7098644" y="1531388"/>
            <a:chExt cx="376936" cy="390052"/>
          </a:xfrm>
        </p:grpSpPr>
        <p:sp>
          <p:nvSpPr>
            <p:cNvPr id="59" name="橢圓 58"/>
            <p:cNvSpPr/>
            <p:nvPr/>
          </p:nvSpPr>
          <p:spPr>
            <a:xfrm>
              <a:off x="7173728" y="1609086"/>
              <a:ext cx="226769" cy="2346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7098644" y="1531388"/>
              <a:ext cx="376936" cy="39005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4" name="直線單箭頭接點 63"/>
          <p:cNvCxnSpPr/>
          <p:nvPr/>
        </p:nvCxnSpPr>
        <p:spPr>
          <a:xfrm>
            <a:off x="1547664" y="4276325"/>
            <a:ext cx="0" cy="134252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1097937" y="1072489"/>
            <a:ext cx="911558" cy="307777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CN" altLang="en-US" sz="1400" b="1" dirty="0">
              <a:solidFill>
                <a:schemeClr val="accent6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318874" y="1072489"/>
            <a:ext cx="911558" cy="307777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endParaRPr lang="zh-CN" altLang="en-US" sz="1400" b="1" dirty="0">
              <a:solidFill>
                <a:schemeClr val="accent6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1511597" y="1491630"/>
            <a:ext cx="84237" cy="75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單箭頭接點 67"/>
          <p:cNvCxnSpPr/>
          <p:nvPr/>
        </p:nvCxnSpPr>
        <p:spPr>
          <a:xfrm>
            <a:off x="1547664" y="1608408"/>
            <a:ext cx="0" cy="134252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6559760" y="3617279"/>
            <a:ext cx="233662" cy="24105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115560" y="4067285"/>
            <a:ext cx="23366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2" name="直線接點 71"/>
          <p:cNvCxnSpPr/>
          <p:nvPr/>
        </p:nvCxnSpPr>
        <p:spPr>
          <a:xfrm>
            <a:off x="6888554" y="1072489"/>
            <a:ext cx="0" cy="3659501"/>
          </a:xfrm>
          <a:prstGeom prst="line">
            <a:avLst/>
          </a:prstGeom>
          <a:ln w="19050" cap="rnd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64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57175" y="2283718"/>
            <a:ext cx="165618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16016" y="232610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動植物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064110" y="2283718"/>
            <a:ext cx="525313" cy="525313"/>
            <a:chOff x="951061" y="2366159"/>
            <a:chExt cx="525313" cy="525313"/>
          </a:xfrm>
        </p:grpSpPr>
        <p:sp>
          <p:nvSpPr>
            <p:cNvPr id="18" name="橢圓 17"/>
            <p:cNvSpPr/>
            <p:nvPr/>
          </p:nvSpPr>
          <p:spPr>
            <a:xfrm flipH="1" flipV="1">
              <a:off x="951061" y="2366159"/>
              <a:ext cx="525313" cy="5253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Picture 12" descr="C:\Users\user\Downloads\sear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469" y="2382567"/>
              <a:ext cx="492495" cy="49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矩形 9"/>
          <p:cNvSpPr/>
          <p:nvPr/>
        </p:nvSpPr>
        <p:spPr>
          <a:xfrm>
            <a:off x="6705790" y="4587974"/>
            <a:ext cx="2180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Thanks </a:t>
            </a:r>
            <a:r>
              <a:rPr lang="en-US" altLang="zh-TW" sz="1600" b="1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</a:t>
            </a:r>
            <a:r>
              <a:rPr lang="en-US" altLang="zh-TW" sz="1600" b="1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listening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98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129382" y="476207"/>
            <a:ext cx="273926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專題內容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0231" y="311689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TW" altLang="en-US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未知事物</a:t>
            </a:r>
            <a:endParaRPr lang="en-US" altLang="zh-TW" sz="16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抱有一</a:t>
            </a:r>
            <a:r>
              <a:rPr lang="zh-TW" altLang="en-US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zh-TW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的好奇心</a:t>
            </a:r>
            <a:endParaRPr lang="zh-TW" altLang="en-US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16936" y="3005620"/>
            <a:ext cx="2604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 </a:t>
            </a:r>
            <a:r>
              <a:rPr lang="en-US" altLang="zh-TW" sz="1600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16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</a:t>
            </a:r>
            <a:r>
              <a:rPr lang="zh-TW" altLang="en-US" sz="1600" b="1" dirty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lang="en-US" altLang="zh-TW" sz="1600" b="1" dirty="0">
              <a:solidFill>
                <a:prstClr val="white">
                  <a:lumMod val="9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</a:t>
            </a:r>
            <a:r>
              <a:rPr lang="zh-TW" altLang="zh-TW" sz="1600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動植物</a:t>
            </a:r>
            <a:r>
              <a:rPr lang="zh-TW" altLang="zh-TW" sz="1600" b="1" dirty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名稱及</a:t>
            </a:r>
            <a:r>
              <a:rPr lang="zh-TW" altLang="zh-TW" sz="1600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zh-TW" altLang="en-US" sz="1600" b="1" dirty="0">
              <a:solidFill>
                <a:prstClr val="white">
                  <a:lumMod val="9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2346" y="214885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未知的</a:t>
            </a:r>
            <a:r>
              <a:rPr lang="zh-TW" altLang="zh-TW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動植物</a:t>
            </a:r>
            <a:endParaRPr lang="zh-TW" altLang="en-US" b="1" dirty="0">
              <a:solidFill>
                <a:prstClr val="white">
                  <a:lumMod val="9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64608" y="435820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</a:t>
            </a:r>
            <a:r>
              <a:rPr lang="zh-TW" altLang="zh-TW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自己</a:t>
            </a:r>
            <a:r>
              <a:rPr lang="zh-TW" altLang="zh-TW" b="1" dirty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的廣度知識</a:t>
            </a:r>
            <a:endParaRPr lang="zh-TW" altLang="en-US" b="1" dirty="0">
              <a:solidFill>
                <a:prstClr val="white">
                  <a:lumMod val="9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01" name="Picture 5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92" y="2217052"/>
            <a:ext cx="675159" cy="6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user\Downloads\knowledge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13" y="3624980"/>
            <a:ext cx="685031" cy="68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user\Downloads\20747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64638"/>
            <a:ext cx="688679" cy="68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user\Downloads\sprou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13" y="1463053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弧形 23"/>
          <p:cNvSpPr/>
          <p:nvPr/>
        </p:nvSpPr>
        <p:spPr>
          <a:xfrm rot="5400000">
            <a:off x="4831911" y="2692710"/>
            <a:ext cx="1190250" cy="1403735"/>
          </a:xfrm>
          <a:prstGeom prst="arc">
            <a:avLst/>
          </a:prstGeom>
          <a:ln w="28575" cap="rnd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弧形 28"/>
          <p:cNvSpPr/>
          <p:nvPr/>
        </p:nvSpPr>
        <p:spPr>
          <a:xfrm flipH="1" flipV="1">
            <a:off x="2844116" y="2785142"/>
            <a:ext cx="1369631" cy="1182353"/>
          </a:xfrm>
          <a:prstGeom prst="arc">
            <a:avLst/>
          </a:prstGeom>
          <a:ln w="28575" cap="rnd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 29"/>
          <p:cNvSpPr/>
          <p:nvPr/>
        </p:nvSpPr>
        <p:spPr>
          <a:xfrm rot="5400000" flipH="1" flipV="1">
            <a:off x="2925310" y="2188507"/>
            <a:ext cx="1190250" cy="1403735"/>
          </a:xfrm>
          <a:prstGeom prst="arc">
            <a:avLst/>
          </a:prstGeom>
          <a:ln w="28575" cap="rnd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弧形 31"/>
          <p:cNvSpPr/>
          <p:nvPr/>
        </p:nvSpPr>
        <p:spPr>
          <a:xfrm>
            <a:off x="4759273" y="2303147"/>
            <a:ext cx="1369631" cy="1182353"/>
          </a:xfrm>
          <a:prstGeom prst="arc">
            <a:avLst/>
          </a:prstGeom>
          <a:ln w="28575" cap="rnd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2</a:t>
            </a:fld>
            <a:r>
              <a:rPr lang="en-US" altLang="zh-TW" dirty="0" smtClean="0">
                <a:solidFill>
                  <a:schemeClr val="bg1"/>
                </a:solidFill>
              </a:rPr>
              <a:t>/11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347864" y="555526"/>
            <a:ext cx="210791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TW" altLang="en-US" sz="3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利害</a:t>
            </a:r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關係表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3491880" y="1849925"/>
            <a:ext cx="0" cy="21619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5460255" y="1830511"/>
            <a:ext cx="0" cy="21813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893096" y="3069524"/>
            <a:ext cx="90996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zh-TW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010533" y="3069524"/>
            <a:ext cx="90996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  <a:endParaRPr lang="zh-TW" altLang="zh-TW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24686" y="3069524"/>
            <a:ext cx="90996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endParaRPr lang="zh-TW" altLang="zh-TW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28516" y="3498566"/>
            <a:ext cx="536792" cy="2616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1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lang="en-US" altLang="zh-TW" sz="11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01915" y="3507399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圖片上傳</a:t>
            </a:r>
            <a:endParaRPr lang="en-US" altLang="zh-TW" sz="11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69225" y="3526160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查看辨識紀錄</a:t>
            </a:r>
            <a:endParaRPr lang="en-US" altLang="zh-TW" sz="11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300192" y="3507854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zh-TW" altLang="en-US" sz="11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endParaRPr lang="en-US" altLang="zh-TW" sz="11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777600" y="1699350"/>
            <a:ext cx="1192124" cy="1192124"/>
            <a:chOff x="1869066" y="1790816"/>
            <a:chExt cx="1100658" cy="1100658"/>
          </a:xfrm>
        </p:grpSpPr>
        <p:sp>
          <p:nvSpPr>
            <p:cNvPr id="2" name="橢圓 1"/>
            <p:cNvSpPr/>
            <p:nvPr/>
          </p:nvSpPr>
          <p:spPr>
            <a:xfrm flipH="1" flipV="1">
              <a:off x="1869066" y="1790816"/>
              <a:ext cx="1100658" cy="1100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3" name="Picture 3" descr="C:\Users\user\Downloads\team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686" y="1808388"/>
              <a:ext cx="1065514" cy="106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3827520" y="1684969"/>
            <a:ext cx="1208876" cy="1248688"/>
            <a:chOff x="3920270" y="1780775"/>
            <a:chExt cx="1116125" cy="1152882"/>
          </a:xfrm>
        </p:grpSpPr>
        <p:sp>
          <p:nvSpPr>
            <p:cNvPr id="17" name="橢圓 16"/>
            <p:cNvSpPr/>
            <p:nvPr/>
          </p:nvSpPr>
          <p:spPr>
            <a:xfrm>
              <a:off x="3920270" y="1780775"/>
              <a:ext cx="1116125" cy="1152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  </a:t>
              </a:r>
              <a:endParaRPr lang="zh-TW" altLang="en-US" dirty="0"/>
            </a:p>
          </p:txBody>
        </p:sp>
        <p:pic>
          <p:nvPicPr>
            <p:cNvPr id="64" name="Picture 11" descr="C:\Users\user\Downloads\studen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8237" y="1817077"/>
              <a:ext cx="1080190" cy="1080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群組 4"/>
          <p:cNvGrpSpPr/>
          <p:nvPr/>
        </p:nvGrpSpPr>
        <p:grpSpPr>
          <a:xfrm>
            <a:off x="6068292" y="1684968"/>
            <a:ext cx="1208876" cy="1248688"/>
            <a:chOff x="6161042" y="1780774"/>
            <a:chExt cx="1116125" cy="1152882"/>
          </a:xfrm>
        </p:grpSpPr>
        <p:sp>
          <p:nvSpPr>
            <p:cNvPr id="19" name="橢圓 18"/>
            <p:cNvSpPr/>
            <p:nvPr/>
          </p:nvSpPr>
          <p:spPr>
            <a:xfrm>
              <a:off x="6161042" y="1780774"/>
              <a:ext cx="1116125" cy="1152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2" name="群組 61"/>
            <p:cNvGrpSpPr/>
            <p:nvPr/>
          </p:nvGrpSpPr>
          <p:grpSpPr>
            <a:xfrm>
              <a:off x="6200652" y="1830511"/>
              <a:ext cx="1032745" cy="1066756"/>
              <a:chOff x="5115666" y="1830511"/>
              <a:chExt cx="1032745" cy="1066756"/>
            </a:xfrm>
          </p:grpSpPr>
          <p:sp>
            <p:nvSpPr>
              <p:cNvPr id="66" name="橢圓 65"/>
              <p:cNvSpPr/>
              <p:nvPr/>
            </p:nvSpPr>
            <p:spPr>
              <a:xfrm>
                <a:off x="5115666" y="1830511"/>
                <a:ext cx="1032745" cy="106675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051" name="Picture 3" descr="C:\Users\user\Downloads\client-server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1948" y="1850622"/>
                <a:ext cx="937152" cy="937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1" name="矩形 30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1852355" y="3752482"/>
            <a:ext cx="2891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731322" y="3807333"/>
            <a:ext cx="536792" cy="2616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1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11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01915" y="3807333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拍照上傳</a:t>
            </a:r>
            <a:endParaRPr lang="en-US" altLang="zh-TW" sz="11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/>
          <p:cNvCxnSpPr/>
          <p:nvPr/>
        </p:nvCxnSpPr>
        <p:spPr>
          <a:xfrm>
            <a:off x="2344938" y="3752482"/>
            <a:ext cx="6372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971340" y="3826094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管理會員資料</a:t>
            </a:r>
            <a:endParaRPr lang="en-US" altLang="zh-TW" sz="11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3966603" y="3785168"/>
            <a:ext cx="9812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372200" y="3786937"/>
            <a:ext cx="5760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300192" y="3821009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zh-TW" altLang="en-US" sz="11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傳結果</a:t>
            </a:r>
            <a:endParaRPr lang="en-US" altLang="zh-TW" sz="11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3</a:t>
            </a:fld>
            <a:r>
              <a:rPr lang="en-US" altLang="zh-TW" dirty="0" smtClean="0">
                <a:solidFill>
                  <a:schemeClr val="bg1"/>
                </a:solidFill>
              </a:rPr>
              <a:t>/11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6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61296" y="411510"/>
            <a:ext cx="151216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事件表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99995" y="3195428"/>
            <a:ext cx="131428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endParaRPr lang="zh-TW" altLang="zh-TW" sz="20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47664" y="1899060"/>
            <a:ext cx="1747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會員註冊作業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37186" y="1922279"/>
            <a:ext cx="1213617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登入作業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96136" y="1899060"/>
            <a:ext cx="1754812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上傳圖片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71496" y="3189909"/>
            <a:ext cx="172058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顯示結果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96136" y="3195428"/>
            <a:ext cx="1728192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資料管理作業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69197" y="1779662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能夠對接收到的圖片進行辨識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08" y="2122334"/>
            <a:ext cx="2681816" cy="239352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99996" y="2211868"/>
            <a:ext cx="1486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註冊新會員</a:t>
            </a:r>
            <a:endParaRPr lang="en-US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建立新會員資料</a:t>
            </a:r>
            <a:endParaRPr lang="zh-TW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37186" y="2235087"/>
            <a:ext cx="12136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  <a:endParaRPr lang="zh-TW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22756" y="2268379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圖片上</a:t>
            </a:r>
            <a:r>
              <a:rPr lang="zh-TW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傳至資料庫</a:t>
            </a:r>
            <a:endParaRPr lang="zh-TW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41340" y="3522936"/>
            <a:ext cx="15278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對圖片進行辨識</a:t>
            </a:r>
            <a:endParaRPr lang="zh-TW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96136" y="352845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上傳過的圖片</a:t>
            </a:r>
            <a:endParaRPr lang="zh-TW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4</a:t>
            </a:fld>
            <a:r>
              <a:rPr lang="en-US" altLang="zh-TW" dirty="0" smtClean="0">
                <a:solidFill>
                  <a:schemeClr val="bg1"/>
                </a:solidFill>
              </a:rPr>
              <a:t>/11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69136E-6 L 0.02257 0.02192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108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32099E-6 L -0.22847 0.1003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69136E-6 L -0.44253 0.1901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35" y="950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44323 -0.3422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713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6.17284E-7 L -0.19739 0.02315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8" y="114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1481E-6 L -0.44097 0.1058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49" y="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1" grpId="0"/>
      <p:bldP spid="21" grpId="1"/>
      <p:bldP spid="22" grpId="0"/>
      <p:bldP spid="22" grpId="1"/>
      <p:bldP spid="23" grpId="0"/>
      <p:bldP spid="23" grpId="1"/>
      <p:bldP spid="25" grpId="0"/>
      <p:bldP spid="25" grpId="1"/>
      <p:bldP spid="26" grpId="0"/>
      <p:bldP spid="26" grpId="1"/>
      <p:bldP spid="40" grpId="0"/>
      <p:bldP spid="16" grpId="0"/>
      <p:bldP spid="16" grpId="1"/>
      <p:bldP spid="3" grpId="0"/>
      <p:bldP spid="3" grpId="1"/>
      <p:bldP spid="4" grpId="0"/>
      <p:bldP spid="4" grpId="1"/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31840" y="987574"/>
            <a:ext cx="2880320" cy="3744416"/>
          </a:xfrm>
          <a:prstGeom prst="rect">
            <a:avLst/>
          </a:prstGeom>
          <a:noFill/>
          <a:ln w="38100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610167" y="381893"/>
            <a:ext cx="181988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69803" y="2801901"/>
            <a:ext cx="90996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zh-TW" sz="16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318802" y="1667402"/>
            <a:ext cx="134673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zh-TW" altLang="en-US" sz="1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註冊作業</a:t>
            </a:r>
            <a:endParaRPr lang="zh-TW" altLang="zh-TW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zh-TW" sz="12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16902" y="2568890"/>
            <a:ext cx="1346733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06226" y="3464519"/>
            <a:ext cx="1346733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上傳圖片作業</a:t>
            </a:r>
            <a:endParaRPr lang="zh-TW" altLang="zh-TW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08695" y="2107593"/>
            <a:ext cx="1346733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影像辨識作業</a:t>
            </a:r>
            <a:endParaRPr lang="zh-TW" altLang="zh-TW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488603" y="4252730"/>
            <a:ext cx="90996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  <a:endParaRPr lang="zh-TW" altLang="zh-TW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肘形接點 4"/>
          <p:cNvCxnSpPr/>
          <p:nvPr/>
        </p:nvCxnSpPr>
        <p:spPr>
          <a:xfrm flipV="1">
            <a:off x="1835695" y="1845321"/>
            <a:ext cx="958830" cy="818986"/>
          </a:xfrm>
          <a:prstGeom prst="bentConnector3">
            <a:avLst>
              <a:gd name="adj1" fmla="val 48675"/>
            </a:avLst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/>
          <p:cNvCxnSpPr/>
          <p:nvPr/>
        </p:nvCxnSpPr>
        <p:spPr>
          <a:xfrm>
            <a:off x="1835696" y="2664307"/>
            <a:ext cx="933333" cy="859943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7467660" y="2538113"/>
            <a:ext cx="90996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endParaRPr lang="zh-TW" altLang="zh-TW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3" name="肘形接點 82"/>
          <p:cNvCxnSpPr/>
          <p:nvPr/>
        </p:nvCxnSpPr>
        <p:spPr>
          <a:xfrm flipV="1">
            <a:off x="6289600" y="3865113"/>
            <a:ext cx="922040" cy="247468"/>
          </a:xfrm>
          <a:prstGeom prst="bentConnector3">
            <a:avLst>
              <a:gd name="adj1" fmla="val 52755"/>
            </a:avLst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接點 89"/>
          <p:cNvCxnSpPr/>
          <p:nvPr/>
        </p:nvCxnSpPr>
        <p:spPr>
          <a:xfrm>
            <a:off x="6289600" y="2136806"/>
            <a:ext cx="976972" cy="514424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5</a:t>
            </a:fld>
            <a:r>
              <a:rPr lang="en-US" altLang="zh-TW" dirty="0" smtClean="0">
                <a:solidFill>
                  <a:schemeClr val="bg1"/>
                </a:solidFill>
              </a:rPr>
              <a:t>/11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1187624" y="2066330"/>
            <a:ext cx="289560" cy="602542"/>
            <a:chOff x="1957188" y="1365013"/>
            <a:chExt cx="289560" cy="602542"/>
          </a:xfrm>
        </p:grpSpPr>
        <p:sp>
          <p:nvSpPr>
            <p:cNvPr id="3" name="橢圓 2"/>
            <p:cNvSpPr/>
            <p:nvPr/>
          </p:nvSpPr>
          <p:spPr>
            <a:xfrm>
              <a:off x="1982526" y="1365013"/>
              <a:ext cx="238884" cy="238884"/>
            </a:xfrm>
            <a:prstGeom prst="ellipse">
              <a:avLst/>
            </a:prstGeom>
            <a:noFill/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2101969" y="1609348"/>
              <a:ext cx="0" cy="245713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 flipH="1">
              <a:off x="1982526" y="1849354"/>
              <a:ext cx="119443" cy="118201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2109588" y="1855061"/>
              <a:ext cx="111822" cy="112494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1957188" y="1716562"/>
              <a:ext cx="289560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>
            <a:off x="7777863" y="3566286"/>
            <a:ext cx="289560" cy="602542"/>
            <a:chOff x="1957188" y="1365013"/>
            <a:chExt cx="289560" cy="602542"/>
          </a:xfrm>
        </p:grpSpPr>
        <p:sp>
          <p:nvSpPr>
            <p:cNvPr id="75" name="橢圓 74"/>
            <p:cNvSpPr/>
            <p:nvPr/>
          </p:nvSpPr>
          <p:spPr>
            <a:xfrm>
              <a:off x="1982526" y="1365013"/>
              <a:ext cx="238884" cy="238884"/>
            </a:xfrm>
            <a:prstGeom prst="ellipse">
              <a:avLst/>
            </a:prstGeom>
            <a:noFill/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6" name="直線接點 75"/>
            <p:cNvCxnSpPr/>
            <p:nvPr/>
          </p:nvCxnSpPr>
          <p:spPr>
            <a:xfrm>
              <a:off x="2101969" y="1609348"/>
              <a:ext cx="0" cy="245713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H="1">
              <a:off x="1982526" y="1849354"/>
              <a:ext cx="119443" cy="118201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>
              <a:off x="2109588" y="1855061"/>
              <a:ext cx="111822" cy="112494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>
            <a:xfrm>
              <a:off x="1957188" y="1716562"/>
              <a:ext cx="289560" cy="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橢圓 44"/>
          <p:cNvSpPr/>
          <p:nvPr/>
        </p:nvSpPr>
        <p:spPr>
          <a:xfrm>
            <a:off x="3463980" y="1541225"/>
            <a:ext cx="1031226" cy="5293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橢圓 94"/>
          <p:cNvSpPr/>
          <p:nvPr/>
        </p:nvSpPr>
        <p:spPr>
          <a:xfrm>
            <a:off x="3463980" y="2442713"/>
            <a:ext cx="1031226" cy="5293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3463980" y="3344201"/>
            <a:ext cx="1031226" cy="5293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4665535" y="1968503"/>
            <a:ext cx="1031226" cy="5293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4508695" y="3040531"/>
            <a:ext cx="1346733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顯示結果作業</a:t>
            </a:r>
            <a:endParaRPr lang="zh-TW" altLang="zh-TW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4665535" y="2916569"/>
            <a:ext cx="1031226" cy="4973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516485" y="3931386"/>
            <a:ext cx="1346733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資料管理作業</a:t>
            </a:r>
            <a:endParaRPr lang="zh-TW" altLang="zh-TW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4665535" y="3832619"/>
            <a:ext cx="1031226" cy="46107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1835695" y="2662522"/>
            <a:ext cx="926984" cy="10828"/>
          </a:xfrm>
          <a:prstGeom prst="line">
            <a:avLst/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肘形接點 97"/>
          <p:cNvCxnSpPr/>
          <p:nvPr/>
        </p:nvCxnSpPr>
        <p:spPr>
          <a:xfrm flipV="1">
            <a:off x="6289600" y="2651230"/>
            <a:ext cx="976972" cy="568592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524328" y="2499742"/>
            <a:ext cx="822174" cy="392904"/>
          </a:xfrm>
          <a:prstGeom prst="rect">
            <a:avLst/>
          </a:prstGeom>
          <a:noFill/>
          <a:ln w="19050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9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114547" y="483518"/>
            <a:ext cx="275251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 用 案 例 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7584" y="285716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使用案例名稱</a:t>
            </a:r>
          </a:p>
        </p:txBody>
      </p:sp>
      <p:sp>
        <p:nvSpPr>
          <p:cNvPr id="35" name="矩形 34"/>
          <p:cNvSpPr/>
          <p:nvPr/>
        </p:nvSpPr>
        <p:spPr>
          <a:xfrm>
            <a:off x="3705973" y="29033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描述</a:t>
            </a:r>
            <a:endParaRPr lang="zh-TW" altLang="zh-TW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64028" y="29033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主要參與者</a:t>
            </a:r>
            <a:endParaRPr lang="zh-TW" altLang="zh-TW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357786" y="3272666"/>
            <a:ext cx="3131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使用者點選開始分析後連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endParaRPr lang="en-US" altLang="zh-TW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台辨識系統進行辨識後回傳結果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56920" y="322649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影像辨識作業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918101" y="3253058"/>
            <a:ext cx="1430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使用者、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5" name="Picture 1" descr="C:\Users\user\Downloads\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11" y="1861771"/>
            <a:ext cx="820502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群組 18"/>
          <p:cNvGrpSpPr/>
          <p:nvPr/>
        </p:nvGrpSpPr>
        <p:grpSpPr>
          <a:xfrm>
            <a:off x="2622873" y="2641143"/>
            <a:ext cx="169016" cy="82269"/>
            <a:chOff x="2678674" y="2516291"/>
            <a:chExt cx="169016" cy="82269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Picture 6" descr="C:\Users\user\Downloads\117638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74" y="1873997"/>
            <a:ext cx="796050" cy="7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" descr="C:\Users\user\Downloads\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751" y="1839408"/>
            <a:ext cx="820502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C:\Users\user\Downloads\gir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187" y="2107280"/>
            <a:ext cx="616132" cy="61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群組 71"/>
          <p:cNvGrpSpPr/>
          <p:nvPr/>
        </p:nvGrpSpPr>
        <p:grpSpPr>
          <a:xfrm>
            <a:off x="6244391" y="2600004"/>
            <a:ext cx="169016" cy="82269"/>
            <a:chOff x="2678674" y="2516291"/>
            <a:chExt cx="169016" cy="82269"/>
          </a:xfrm>
        </p:grpSpPr>
        <p:sp>
          <p:nvSpPr>
            <p:cNvPr id="73" name="等腰三角形 72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6</a:t>
            </a:fld>
            <a:r>
              <a:rPr lang="en-US" altLang="zh-TW" dirty="0" smtClean="0">
                <a:solidFill>
                  <a:schemeClr val="bg1"/>
                </a:solidFill>
              </a:rPr>
              <a:t>/11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7354" y="2037578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利害關係人與目標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6426" y="305908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前置條件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6427" y="410366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後置條件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05490" y="1295824"/>
            <a:ext cx="5654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zh-TW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使用者：</a:t>
            </a: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使用相機或相簿上傳圖片</a:t>
            </a:r>
            <a:r>
              <a:rPr lang="zh-TW" altLang="zh-TW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行動裝置：顯示辨識結果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辨識系統：接收圖片並進行辨識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伺服器：回傳辨識結果</a:t>
            </a:r>
          </a:p>
        </p:txBody>
      </p:sp>
      <p:sp>
        <p:nvSpPr>
          <p:cNvPr id="18" name="矩形 17"/>
          <p:cNvSpPr/>
          <p:nvPr/>
        </p:nvSpPr>
        <p:spPr>
          <a:xfrm>
            <a:off x="3205490" y="3047105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使用者已上傳圖片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5490" y="4057994"/>
            <a:ext cx="3416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系統儲存辨識結果，並回傳至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端顯示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8" name="Picture 6" descr="C:\Users\user\Downloads\collaboration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57" y="1396200"/>
            <a:ext cx="507552" cy="50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群組 29"/>
          <p:cNvGrpSpPr/>
          <p:nvPr/>
        </p:nvGrpSpPr>
        <p:grpSpPr>
          <a:xfrm>
            <a:off x="2560132" y="1903751"/>
            <a:ext cx="169016" cy="82269"/>
            <a:chOff x="2678674" y="2516291"/>
            <a:chExt cx="169016" cy="82269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560132" y="3171834"/>
            <a:ext cx="169016" cy="82269"/>
            <a:chOff x="2678674" y="2516291"/>
            <a:chExt cx="169016" cy="82269"/>
          </a:xfrm>
        </p:grpSpPr>
        <p:sp>
          <p:nvSpPr>
            <p:cNvPr id="38" name="等腰三角形 37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2560132" y="4184444"/>
            <a:ext cx="169016" cy="82269"/>
            <a:chOff x="2678674" y="2516291"/>
            <a:chExt cx="169016" cy="82269"/>
          </a:xfrm>
        </p:grpSpPr>
        <p:sp>
          <p:nvSpPr>
            <p:cNvPr id="49" name="等腰三角形 48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3" name="矩形 52"/>
          <p:cNvSpPr/>
          <p:nvPr/>
        </p:nvSpPr>
        <p:spPr>
          <a:xfrm>
            <a:off x="3114547" y="381893"/>
            <a:ext cx="275251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 用 案 例 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7</a:t>
            </a:fld>
            <a:r>
              <a:rPr lang="en-US" altLang="zh-TW" dirty="0" smtClean="0">
                <a:solidFill>
                  <a:schemeClr val="bg1"/>
                </a:solidFill>
              </a:rPr>
              <a:t>/11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880106" y="2726020"/>
            <a:ext cx="7788213" cy="0"/>
          </a:xfrm>
          <a:prstGeom prst="line">
            <a:avLst/>
          </a:prstGeom>
          <a:ln w="19050" cap="rnd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827584" y="3651870"/>
            <a:ext cx="7788213" cy="0"/>
          </a:xfrm>
          <a:prstGeom prst="line">
            <a:avLst/>
          </a:prstGeom>
          <a:ln w="19050" cap="rnd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8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114547" y="381893"/>
            <a:ext cx="275251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 用 案 例 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8</a:t>
            </a:fld>
            <a:r>
              <a:rPr lang="en-US" altLang="zh-TW" dirty="0" smtClean="0">
                <a:solidFill>
                  <a:schemeClr val="bg1"/>
                </a:solidFill>
              </a:rPr>
              <a:t>/11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0570" y="201651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主要成功情節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826550" y="1224167"/>
            <a:ext cx="1608133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參與者</a:t>
            </a:r>
            <a:endParaRPr lang="en-US" altLang="zh-TW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點選開始分析</a:t>
            </a:r>
            <a:endParaRPr lang="en-US" altLang="zh-TW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顯示分析結果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80112" y="1123960"/>
            <a:ext cx="268374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en-US" altLang="zh-TW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1.1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啟動</a:t>
            </a: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後台辨識系統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2.1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辨識</a:t>
            </a: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完成後回傳結果至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2.2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系統</a:t>
            </a: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儲存結果至資料庫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2311721" y="1775321"/>
            <a:ext cx="169016" cy="82269"/>
            <a:chOff x="2678674" y="2516291"/>
            <a:chExt cx="169016" cy="82269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1" name="Picture 7" descr="C:\Users\user\Downloads\ris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74" y="1516685"/>
            <a:ext cx="476794" cy="4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80106" y="298405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例外情節</a:t>
            </a:r>
          </a:p>
        </p:txBody>
      </p:sp>
      <p:sp>
        <p:nvSpPr>
          <p:cNvPr id="42" name="矩形 41"/>
          <p:cNvSpPr/>
          <p:nvPr/>
        </p:nvSpPr>
        <p:spPr>
          <a:xfrm>
            <a:off x="2803124" y="2915958"/>
            <a:ext cx="3595856" cy="375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辨識失敗：顯示錯誤訊息，返回程式主畫面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2311721" y="3068705"/>
            <a:ext cx="169016" cy="82269"/>
            <a:chOff x="2678674" y="2516291"/>
            <a:chExt cx="169016" cy="82269"/>
          </a:xfrm>
        </p:grpSpPr>
        <p:sp>
          <p:nvSpPr>
            <p:cNvPr id="44" name="等腰三角形 43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864977" y="395096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其他需求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826550" y="3894255"/>
            <a:ext cx="364202" cy="375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</a:p>
        </p:txBody>
      </p:sp>
      <p:grpSp>
        <p:nvGrpSpPr>
          <p:cNvPr id="54" name="群組 53"/>
          <p:cNvGrpSpPr/>
          <p:nvPr/>
        </p:nvGrpSpPr>
        <p:grpSpPr>
          <a:xfrm>
            <a:off x="2311721" y="4041056"/>
            <a:ext cx="169016" cy="82269"/>
            <a:chOff x="2678674" y="2516291"/>
            <a:chExt cx="169016" cy="82269"/>
          </a:xfrm>
        </p:grpSpPr>
        <p:sp>
          <p:nvSpPr>
            <p:cNvPr id="55" name="等腰三角形 54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8" name="直線接點 7"/>
          <p:cNvCxnSpPr/>
          <p:nvPr/>
        </p:nvCxnSpPr>
        <p:spPr>
          <a:xfrm>
            <a:off x="880106" y="2582004"/>
            <a:ext cx="7788213" cy="0"/>
          </a:xfrm>
          <a:prstGeom prst="line">
            <a:avLst/>
          </a:prstGeom>
          <a:ln w="19050" cap="rnd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880106" y="3651870"/>
            <a:ext cx="7788213" cy="0"/>
          </a:xfrm>
          <a:prstGeom prst="line">
            <a:avLst/>
          </a:prstGeom>
          <a:ln w="19050" cap="rnd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52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202369" y="476207"/>
            <a:ext cx="273926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手機畫面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pic>
        <p:nvPicPr>
          <p:cNvPr id="4" name="圖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8" y="1317087"/>
            <a:ext cx="1641547" cy="2916888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16" y="1314471"/>
            <a:ext cx="1639767" cy="2913725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31" y="1351088"/>
            <a:ext cx="1582482" cy="28119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127" y="4430130"/>
            <a:ext cx="1152128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954866" y="4379069"/>
            <a:ext cx="78464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995936" y="4430130"/>
            <a:ext cx="1152128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功能頁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179675" y="4379069"/>
            <a:ext cx="78464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28184" y="4430130"/>
            <a:ext cx="1152128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</a:t>
            </a:r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6411923" y="4379069"/>
            <a:ext cx="78464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9</a:t>
            </a:fld>
            <a:r>
              <a:rPr lang="en-US" altLang="zh-TW" dirty="0" smtClean="0">
                <a:solidFill>
                  <a:schemeClr val="bg1"/>
                </a:solidFill>
              </a:rPr>
              <a:t>/11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407</Words>
  <Application>Microsoft Office PowerPoint</Application>
  <PresentationFormat>如螢幕大小 (16:9)</PresentationFormat>
  <Paragraphs>125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微軟正黑體</vt:lpstr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Wing</cp:lastModifiedBy>
  <cp:revision>83</cp:revision>
  <dcterms:created xsi:type="dcterms:W3CDTF">2018-10-19T08:58:35Z</dcterms:created>
  <dcterms:modified xsi:type="dcterms:W3CDTF">2019-01-02T08:28:17Z</dcterms:modified>
</cp:coreProperties>
</file>